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77823"/>
  </p:normalViewPr>
  <p:slideViewPr>
    <p:cSldViewPr snapToGrid="0" snapToObjects="1">
      <p:cViewPr varScale="1">
        <p:scale>
          <a:sx n="98" d="100"/>
          <a:sy n="98"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49:57.621"/>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17:51:53.738"/>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7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Welcome, everyone, to The OSINT Workshop! I’m Dharmik Vivek Shinde, and today, we’re going to dive deep into the world of Open-Source Intelligence. Whether you want to enhance your security skills or just understand how much of your data is out there, this session is for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where does OSINT become unethical or illegal? Here’s a quick breakdown. Google Dorking, WHOIS lookups, and </a:t>
            </a:r>
            <a:r>
              <a:rPr lang="en-IN" dirty="0" err="1"/>
              <a:t>analyzing</a:t>
            </a:r>
            <a:r>
              <a:rPr lang="en-IN" dirty="0"/>
              <a:t> public social media are fair game. But scraping non-sensitive data in bulk? That’s questionable. And accessing leaked databases or hacking? That’s straight-up illegal.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where does OSINT become unethical or illegal? Here’s a quick breakdown. Google Dorking, WHOIS lookups, and </a:t>
            </a:r>
            <a:r>
              <a:rPr lang="en-IN" dirty="0" err="1"/>
              <a:t>analyzing</a:t>
            </a:r>
            <a:r>
              <a:rPr lang="en-IN" dirty="0"/>
              <a:t> public social media are fair game. But scraping non-sensitive data in bulk? That’s questionable. And accessing leaked databases or hacking? That’s straight-up illegal.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Don’t do dumb stuff online. If it feels wrong, it probably is. And remember—just because you can find something, doesn’t mean you should use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that we know what OSINT is, let’s talk about the process. First, you define what you’re looking for. Then, identify where to look—Google, social media, domain registries, and more. After gathering data, you </a:t>
            </a:r>
            <a:r>
              <a:rPr lang="en-IN" dirty="0" err="1"/>
              <a:t>analyze</a:t>
            </a:r>
            <a:r>
              <a:rPr lang="en-IN" dirty="0"/>
              <a:t> it to find connections. Finally, you compile your findings into a clear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that we know what OSINT is, let’s talk about the process. First, you define what you’re looking for. Then, identify where to look—Google, social media, domain registries, and more. After gathering data, you </a:t>
            </a:r>
            <a:r>
              <a:rPr lang="en-IN" dirty="0" err="1"/>
              <a:t>analyze</a:t>
            </a:r>
            <a:r>
              <a:rPr lang="en-IN" dirty="0"/>
              <a:t> it to find connections. Finally, you compile your findings into a clear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be effective in OSINT, you need the right tools. Google Dorking refines searches, WHOIS lookups reveal domain ownership, SOCMINT helps with social media intelligence, and reverse image search tracks where an image has appeared. OSINT Framework is a great collection of tools to explore.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stop talking and start doing! We’ll go hands-on with some OSINT techniques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Most people don’t know how to use Google properly. Google Dorking is an advanced way of searching that can help you find hidden files, sensitive information, and even login pages. Let’s try a few queries and see what we find!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filetype: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intitle: “index of” -&gt; open directory listings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Cameras : </a:t>
            </a:r>
            <a:r>
              <a:rPr lang="en-IN" dirty="0" err="1"/>
              <a:t>inurl</a:t>
            </a:r>
            <a:r>
              <a:rPr lang="en-IN" dirty="0"/>
              <a:t>:/</a:t>
            </a:r>
            <a:r>
              <a:rPr lang="en-IN" dirty="0" err="1"/>
              <a:t>view.shtml</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err="1"/>
              <a:t>inurl</a:t>
            </a:r>
            <a:r>
              <a:rPr lang="en-IN" i="1" dirty="0"/>
              <a:t>:"</a:t>
            </a:r>
            <a:r>
              <a:rPr lang="en-IN" i="1" dirty="0" err="1"/>
              <a:t>webcamXP</a:t>
            </a:r>
            <a:r>
              <a:rPr lang="en-IN" i="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Every website has an owner. WHOIS lookups let you see who registered a domain, when it was created, and where it's hosted. This is useful for identifying fake websites, scams, and phishing attempts.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Want to know more about a website? </a:t>
            </a:r>
            <a:r>
              <a:rPr lang="en-IN" dirty="0" err="1"/>
              <a:t>nslookup</a:t>
            </a:r>
            <a:r>
              <a:rPr lang="en-IN" dirty="0"/>
              <a:t> helps you find a domain’s IP address, mail servers, and security records. This is useful for mapping an organization’s online presence.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 for QR Code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Google finds websites, but Shodan finds devices connected to the internet. You’d be surprised how many security cameras, databases, and IoT devices are publicly exposed. This tool is a goldmine for cybersecurity professionals—and a nightmare for people who don’t secure their systems.</a:t>
            </a:r>
          </a:p>
          <a:p>
            <a:endParaRPr lang="en-IN" dirty="0"/>
          </a:p>
          <a:p>
            <a:r>
              <a:rPr lang="en-US" dirty="0"/>
              <a:t>103.234.117.225</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Thanks to oversharing, gathering intelligence from social media is ridiculously easy. Usernames, old posts, locations—everything is out there if you know where to look.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Ever found an image and wondered where it came from? Reverse image search can tell you where it has appeared online. And if the image contains metadata, you might even get GPS coordinates and timestamps!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GPS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Timestamps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Camera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Osintframework.com</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i="1"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Osintframework.com</a:t>
            </a:r>
            <a:endParaRPr lang="en-IN" dirty="0"/>
          </a:p>
          <a:p>
            <a:endParaRPr lang="en-IN" dirty="0"/>
          </a:p>
          <a:p>
            <a:r>
              <a:rPr lang="en-IN" dirty="0"/>
              <a:t>Alright, it’s time for a live challenge! Your mission, should you choose to accept it, is to track down </a:t>
            </a:r>
            <a:r>
              <a:rPr lang="en-IN" b="1" dirty="0"/>
              <a:t>Dhyeya Anand Deshpande</a:t>
            </a:r>
            <a:r>
              <a:rPr lang="en-IN" dirty="0"/>
              <a:t>. He’s been active in code sharing and project development. Using OSINT techniques, find these details about him: Date of Birth, Hometown, Motorcycle owned, and </a:t>
            </a:r>
            <a:r>
              <a:rPr lang="en-IN" dirty="0" err="1"/>
              <a:t>Favorite</a:t>
            </a:r>
            <a:r>
              <a:rPr lang="en-IN" dirty="0"/>
              <a:t> cuisine. Good luck, agents!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i="1" dirty="0" err="1"/>
              <a:t>TheHarvester</a:t>
            </a:r>
            <a:r>
              <a:rPr lang="en-IN" i="1" dirty="0"/>
              <a:t> is a powerful tool for finding emails, subdomains, and IPs. It scrapes information from search engines, PGP key servers, and more—perfect for reconnaissance.</a:t>
            </a:r>
          </a:p>
          <a:p>
            <a:endParaRPr lang="en-IN" i="1" dirty="0"/>
          </a:p>
          <a:p>
            <a:r>
              <a:rPr lang="en-IN" i="1" dirty="0"/>
              <a:t>Some need API keys some don’t</a:t>
            </a:r>
          </a:p>
          <a:p>
            <a:endParaRPr lang="en-IN" i="1" dirty="0"/>
          </a:p>
          <a:p>
            <a:r>
              <a:rPr lang="en-IN" i="1" dirty="0" err="1"/>
              <a:t>tesla.com</a:t>
            </a:r>
            <a:endParaRPr lang="en-IN" i="1" dirty="0"/>
          </a:p>
          <a:p>
            <a:endParaRPr lang="en-IN" i="1"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i="1" dirty="0"/>
              <a:t>OSINT isn’t just about data—it’s also about human psychology. Social engineering exploits trust to manipulate people into revealing information. Phishing, pretexting, and impersonation are common tactics.</a:t>
            </a:r>
            <a:endParaRPr lang="en-IN"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why OPSEC—Operational Security—is crucial. Be mindful of what you share online, Google yourself regularly, and think before you click on anything suspicious.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That’s it for today! Thank you for attending, and I hope you learned something valuable. If you have any questions, now’s the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what exactly is OSINT? In simple terms, it's intelligence gathering using publicly available information. Security professionals, journalists, law enforcement, and even malicious actors use OSINT daily. And today, you’ll learn how it works—and how to protect yourself from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OSINT stands for Open-Source Intelligence. It’s about finding and </a:t>
            </a:r>
            <a:r>
              <a:rPr lang="en-IN" dirty="0" err="1"/>
              <a:t>analyzing</a:t>
            </a:r>
            <a:r>
              <a:rPr lang="en-IN" dirty="0"/>
              <a:t> publicly available information. Think about the vast amount of data you and everyone else share online—it’s all out there, waiting to be discovered by someone who knows how to look.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 as I like to say—OSINT is just really advanced Googling. Or, if you’re less ethical, stalking. But, of course, we’re only talking about ethical use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just like that, you fall into a rabbit hole of information... Just like when you start with one cat video and suddenly it’s 3 AM and you’re researching the history of ancient Rome.</a:t>
            </a:r>
          </a:p>
          <a:p>
            <a:endParaRPr lang="en-IN" dirty="0"/>
          </a:p>
          <a:p>
            <a:pPr>
              <a:buNone/>
            </a:pPr>
            <a:r>
              <a:rPr lang="en-IN" i="1" dirty="0"/>
              <a:t>The same thing happens in OSINT—one small clue leads to another, and before you know it, you’ve mapped out someone’s entire digital footprint.</a:t>
            </a:r>
            <a:endParaRPr lang="en-IN" dirty="0"/>
          </a:p>
          <a:p>
            <a:pPr>
              <a:buFont typeface="Arial" panose="020B0604020202020204" pitchFamily="34" charset="0"/>
              <a:buChar char="•"/>
            </a:pPr>
            <a:r>
              <a:rPr lang="en-IN" dirty="0"/>
              <a:t>You start with a </a:t>
            </a:r>
            <a:r>
              <a:rPr lang="en-IN" b="1" dirty="0"/>
              <a:t>username</a:t>
            </a:r>
            <a:r>
              <a:rPr lang="en-IN" dirty="0"/>
              <a:t> and end up with </a:t>
            </a:r>
            <a:r>
              <a:rPr lang="en-IN" b="1" dirty="0"/>
              <a:t>home addresses, relatives, and work history</a:t>
            </a:r>
            <a:r>
              <a:rPr lang="en-IN" dirty="0"/>
              <a:t>.</a:t>
            </a:r>
          </a:p>
          <a:p>
            <a:pPr>
              <a:buFont typeface="Arial" panose="020B0604020202020204" pitchFamily="34" charset="0"/>
              <a:buChar char="•"/>
            </a:pPr>
            <a:r>
              <a:rPr lang="en-IN" dirty="0"/>
              <a:t>Whether you’re an </a:t>
            </a:r>
            <a:r>
              <a:rPr lang="en-IN" b="1" dirty="0"/>
              <a:t>investigator, journalist, or cybersecurity professional</a:t>
            </a:r>
            <a:r>
              <a:rPr lang="en-IN" dirty="0"/>
              <a:t>, this is a powerful skill.</a:t>
            </a:r>
          </a:p>
          <a:p>
            <a:pPr>
              <a:buFont typeface="Arial" panose="020B0604020202020204" pitchFamily="34" charset="0"/>
              <a:buChar char="•"/>
            </a:pPr>
            <a:r>
              <a:rPr lang="en-IN" dirty="0"/>
              <a:t>But it’s also a </a:t>
            </a:r>
            <a:r>
              <a:rPr lang="en-IN" b="1" dirty="0"/>
              <a:t>reminder of how much we unknowingly leave behind</a:t>
            </a:r>
            <a:r>
              <a:rPr lang="en-IN"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Most people don’t realize that even when you delete something online, it doesn’t always disappear. Websites archive content, databases get leaked, and search engines keep caches of pages. Your online footprint is much bigger than you think.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Think about it—your birthday, your </a:t>
            </a:r>
            <a:r>
              <a:rPr lang="en-IN" dirty="0" err="1"/>
              <a:t>favorite</a:t>
            </a:r>
            <a:r>
              <a:rPr lang="en-IN" dirty="0"/>
              <a:t> food, your daily habits. Now, imagine someone piecing that information together to manipulate or scam you. That’s the power—and danger—of OSINT.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you’ve ever searched your own name online, congratulations! You’ve already used OSINT—on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DFF8C97-96F0-03C6-E91C-041E31C4D15C}"/>
                  </a:ext>
                </a:extLst>
              </p14:cNvPr>
              <p14:cNvContentPartPr/>
              <p14:nvPr/>
            </p14:nvContentPartPr>
            <p14:xfrm>
              <a:off x="42737" y="3010731"/>
              <a:ext cx="360" cy="360"/>
            </p14:xfrm>
          </p:contentPart>
        </mc:Choice>
        <mc:Fallback xmlns="">
          <p:pic>
            <p:nvPicPr>
              <p:cNvPr id="2" name="Ink 1">
                <a:extLst>
                  <a:ext uri="{FF2B5EF4-FFF2-40B4-BE49-F238E27FC236}">
                    <a16:creationId xmlns:a16="http://schemas.microsoft.com/office/drawing/2014/main" id="{6DFF8C97-96F0-03C6-E91C-041E31C4D15C}"/>
                  </a:ext>
                </a:extLst>
              </p:cNvPr>
              <p:cNvPicPr/>
              <p:nvPr/>
            </p:nvPicPr>
            <p:blipFill>
              <a:blip r:embed="rId5"/>
              <a:stretch>
                <a:fillRect/>
              </a:stretch>
            </p:blipFill>
            <p:spPr>
              <a:xfrm>
                <a:off x="36617" y="30046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12FEE3A-DF9F-107C-9B9F-67ACA089AEA3}"/>
                  </a:ext>
                </a:extLst>
              </p14:cNvPr>
              <p14:cNvContentPartPr/>
              <p14:nvPr/>
            </p14:nvContentPartPr>
            <p14:xfrm>
              <a:off x="-1550983" y="508371"/>
              <a:ext cx="360" cy="360"/>
            </p14:xfrm>
          </p:contentPart>
        </mc:Choice>
        <mc:Fallback xmlns="">
          <p:pic>
            <p:nvPicPr>
              <p:cNvPr id="4" name="Ink 3">
                <a:extLst>
                  <a:ext uri="{FF2B5EF4-FFF2-40B4-BE49-F238E27FC236}">
                    <a16:creationId xmlns:a16="http://schemas.microsoft.com/office/drawing/2014/main" id="{512FEE3A-DF9F-107C-9B9F-67ACA089AEA3}"/>
                  </a:ext>
                </a:extLst>
              </p:cNvPr>
              <p:cNvPicPr/>
              <p:nvPr/>
            </p:nvPicPr>
            <p:blipFill>
              <a:blip r:embed="rId5"/>
              <a:stretch>
                <a:fillRect/>
              </a:stretch>
            </p:blipFill>
            <p:spPr>
              <a:xfrm>
                <a:off x="-1557103" y="502251"/>
                <a:ext cx="12600" cy="12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AA2F4-1241-9F8E-F99E-C4069B24295E}"/>
              </a:ext>
            </a:extLst>
          </p:cNvPr>
          <p:cNvPicPr>
            <a:picLocks noChangeAspect="1"/>
          </p:cNvPicPr>
          <p:nvPr/>
        </p:nvPicPr>
        <p:blipFill>
          <a:blip r:embed="rId4"/>
          <a:stretch>
            <a:fillRect/>
          </a:stretch>
        </p:blipFill>
        <p:spPr>
          <a:xfrm>
            <a:off x="-27214" y="0"/>
            <a:ext cx="1224642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TotalTime>
  <Words>1241</Words>
  <Application>Microsoft Macintosh PowerPoint</Application>
  <PresentationFormat>Widescreen</PresentationFormat>
  <Paragraphs>82</Paragraphs>
  <Slides>27</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OSINT Workshop</dc:title>
  <dc:subject>PptxGenJS Presentation</dc:subject>
  <dc:creator>Dharmik Vivek Shinde</dc:creator>
  <cp:lastModifiedBy>Dharmik Vivek Shinde</cp:lastModifiedBy>
  <cp:revision>21</cp:revision>
  <dcterms:created xsi:type="dcterms:W3CDTF">2025-03-23T17:24:29Z</dcterms:created>
  <dcterms:modified xsi:type="dcterms:W3CDTF">2025-03-24T03:01:32Z</dcterms:modified>
</cp:coreProperties>
</file>